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45D5F16-176D-4D6B-92E5-F7391BBFE3A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50285E0-DEF3-4F3A-BA4C-7853E91B621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81400"/>
            <a:ext cx="8001000" cy="2895600"/>
          </a:xfrm>
        </p:spPr>
        <p:txBody>
          <a:bodyPr>
            <a:normAutofit/>
          </a:bodyPr>
          <a:lstStyle/>
          <a:p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.У бици на Марици 1371.  погинули су ?</a:t>
            </a:r>
            <a:endParaRPr lang="sr-Cyrl-R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А) кнез Лазар Хребељановић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Б) </a:t>
            </a:r>
            <a:r>
              <a:rPr lang="sr-Cyrl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деспот Стефан Лазаревић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В) Вукашин и Угљеша  Мрњавчевићи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00400" y="5020056"/>
            <a:ext cx="4724400" cy="3048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3152"/>
            <a:ext cx="5987143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07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10.Синтагма ВЕОМА ЛЕПА ДЕВОЈКА је ?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именичка синтагма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глаголска синтагма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В)  придевска синтагма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733800" y="3962400"/>
            <a:ext cx="27432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8194" name="Picture 2" descr="Синтагме - Кви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6200"/>
            <a:ext cx="4476158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65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11.Највиши планински врх Европе налази се у :</a:t>
            </a:r>
          </a:p>
          <a:p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Аустрији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Русији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В)  Немачкој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572000" y="4949952"/>
            <a:ext cx="1143000" cy="3840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"/>
            <a:ext cx="6096000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31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Осло је главни град ...</a:t>
            </a:r>
            <a:endParaRPr lang="sr-Cyrl-R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RS" b="1" dirty="0" smtClean="0">
                <a:solidFill>
                  <a:schemeClr val="tx1"/>
                </a:solidFill>
              </a:rPr>
              <a:t>  </a:t>
            </a:r>
            <a:r>
              <a:rPr lang="en-US" b="1" dirty="0" smtClean="0">
                <a:solidFill>
                  <a:schemeClr val="tx1"/>
                </a:solidFill>
              </a:rPr>
              <a:t>    </a:t>
            </a:r>
            <a:r>
              <a:rPr lang="sr-Cyrl-RS" b="1" dirty="0" smtClean="0">
                <a:solidFill>
                  <a:schemeClr val="tx1"/>
                </a:solidFill>
              </a:rPr>
              <a:t>           </a:t>
            </a:r>
            <a:r>
              <a:rPr lang="sr-Latn-RS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Данске</a:t>
            </a:r>
          </a:p>
          <a:p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 Шведске</a:t>
            </a:r>
            <a:endParaRPr lang="sr-Latn-R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Норвешке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410200" y="4800600"/>
            <a:ext cx="14478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6200"/>
            <a:ext cx="5152869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34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</a:t>
            </a:r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Глагол </a:t>
            </a:r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fahren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2. и 3. лицу једнине презента доживљава гласовну промену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да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Б)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В) делимично</a:t>
            </a:r>
          </a:p>
          <a:p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800600" y="4343400"/>
            <a:ext cx="6858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76200"/>
            <a:ext cx="596718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170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sr-Latn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Колико је сати ако је 9.50 ?</a:t>
            </a:r>
            <a:endParaRPr lang="sr-Cyrl-R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neun und funfzig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Б) 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zehn nach  neun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zehn vor zehn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105656" y="4876800"/>
            <a:ext cx="2066544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76200"/>
            <a:ext cx="437443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559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543800" cy="2667000"/>
          </a:xfrm>
        </p:spPr>
        <p:txBody>
          <a:bodyPr>
            <a:normAutofit fontScale="92500" lnSpcReduction="20000"/>
          </a:bodyPr>
          <a:lstStyle/>
          <a:p>
            <a:r>
              <a:rPr lang="sr-Cyrl-R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sr-Latn-R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Шећер у праху који се користи за припремање колача је хемијско једињење.Који  је назив тог једињења?</a:t>
            </a:r>
          </a:p>
          <a:p>
            <a:r>
              <a:rPr lang="sr-Latn-R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sr-Cyrl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натријум –хлорид</a:t>
            </a:r>
          </a:p>
          <a:p>
            <a:r>
              <a:rPr lang="sr-Cyrl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сахароза</a:t>
            </a:r>
          </a:p>
          <a:p>
            <a:r>
              <a:rPr lang="sr-Cyrl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целулоза</a:t>
            </a:r>
          </a:p>
          <a:p>
            <a:r>
              <a:rPr lang="sr-Latn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sr-Cyrl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Cyrl-R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натријум-хидрогенкарбонат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572000" y="4876800"/>
            <a:ext cx="1295400" cy="3048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"/>
            <a:ext cx="552115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02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16. Који тип везе се јавља у хлороводонику?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2332037"/>
          </a:xfrm>
          <a:noFill/>
        </p:spPr>
        <p:txBody>
          <a:bodyPr>
            <a:normAutofit/>
          </a:bodyPr>
          <a:lstStyle/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А)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неполарна ковалентна веза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јонска веза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В) поларна ковалентна веза</a:t>
            </a:r>
          </a:p>
          <a:p>
            <a:r>
              <a:rPr lang="sr-Cyrl-R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Г) метална веза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842210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14800" y="4991100"/>
            <a:ext cx="3276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4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95600"/>
            <a:ext cx="8382000" cy="32766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17.Новински папир може да се рециклира: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најмање 7 пута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 ) најмање 5 пута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најмање 9 пута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8200" y="3352800"/>
            <a:ext cx="2133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"/>
            <a:ext cx="5017861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36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819400"/>
            <a:ext cx="8382000" cy="33528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18. Штедљиве  сијалице за исти интезитет осветљења троше: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3-4 пута  мање ел.енергије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5-6 пута мање ел.енергије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7-8 пута мање ел.енергије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5800" y="4038600"/>
            <a:ext cx="34290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99" y="76200"/>
            <a:ext cx="2830089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71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505200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19. У следећем низу једна реч је уљез.Избаци га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l"/>
            <a:endParaRPr lang="sr-Cyrl-R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sr-Cyrl-R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и , у , па , а , али , но , ако ,мада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133600" y="3517392"/>
            <a:ext cx="3810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099" y="76200"/>
            <a:ext cx="3677587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21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9718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Ознака доминантне хомозиготе је: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Аб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аа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АА</a:t>
            </a:r>
          </a:p>
          <a:p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723735" y="4904232"/>
            <a:ext cx="762000" cy="35356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8600"/>
            <a:ext cx="2869886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848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819400"/>
            <a:ext cx="8534400" cy="3352800"/>
          </a:xfrm>
        </p:spPr>
        <p:txBody>
          <a:bodyPr>
            <a:normAutofit lnSpcReduction="10000"/>
          </a:bodyPr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20. У реченици </a:t>
            </a:r>
            <a:r>
              <a:rPr lang="sr-Cyrl-R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Ришар Галијано ,познати </a:t>
            </a:r>
            <a:r>
              <a:rPr lang="sr-Cyrl-RS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француски музичар</a:t>
            </a:r>
            <a:r>
              <a:rPr lang="sr-Cyrl-R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синоћ је одржао концерт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подвучени део је :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субјекат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предикат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објекат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Г) прилошка одредба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Д) атрибут</a:t>
            </a:r>
          </a:p>
          <a:p>
            <a:pPr algn="l"/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Ђ) апозиција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8200" y="5574792"/>
            <a:ext cx="15240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040" y="27432"/>
            <a:ext cx="2715768" cy="2715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00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9718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Тежина и сила Земљине теже се разликују по?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смеру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правцу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В) нападној тачки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Г)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интензитету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619562" y="4879848"/>
            <a:ext cx="2086038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309" y="71438"/>
            <a:ext cx="3842891" cy="343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62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</a:rPr>
              <a:t>4</a:t>
            </a:r>
            <a:r>
              <a:rPr lang="sr-Cyrl-RS" b="1" dirty="0">
                <a:solidFill>
                  <a:schemeClr val="tx1"/>
                </a:solidFill>
              </a:rPr>
              <a:t>. 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 Њутнов закон повезује следеће физичке величине: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Масу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брзину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силу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Масу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убрзање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силу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В) Силу , тежину и убрзање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581400" y="4800600"/>
            <a:ext cx="31242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52400"/>
            <a:ext cx="4248150" cy="3192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983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Која је заједничка реч за филм и ортогонално приказивање?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детекција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протекција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В) пројекција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343400" y="5187696"/>
            <a:ext cx="14478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674" y="152400"/>
            <a:ext cx="3552825" cy="3449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122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Који природни ресурси имају ограничен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век »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трајања: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    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необновљиви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Б) обновљиви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стални</a:t>
            </a:r>
          </a:p>
          <a:p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572000" y="4419600"/>
            <a:ext cx="19050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4098" name="Picture 2" descr="Неисцрпни природни ресурси: дефиниције, карактеристике и примје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3528"/>
            <a:ext cx="4212116" cy="349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88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 lnSpcReduction="10000"/>
          </a:bodyPr>
          <a:lstStyle/>
          <a:p>
            <a:r>
              <a:rPr lang="sr-Cyrl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Колико играча има у одбојци ?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5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 6</a:t>
            </a:r>
          </a:p>
          <a:p>
            <a:r>
              <a:rPr lang="sr-Cyrl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В) 8</a:t>
            </a:r>
          </a:p>
          <a:p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 </a:t>
            </a:r>
          </a:p>
          <a:p>
            <a:endParaRPr lang="ru-RU" sz="2800" b="1" dirty="0" smtClean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6200"/>
            <a:ext cx="4923852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876800" y="4343400"/>
            <a:ext cx="4572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8.Ко се сматра најбољим кошаркашем свих времена ?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 Никола Јокић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Дино Рађа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Ц)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Мајкл Џордан</a:t>
            </a:r>
          </a:p>
          <a:p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343400" y="5327904"/>
            <a:ext cx="21336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"/>
            <a:ext cx="33528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20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505200"/>
            <a:ext cx="7239000" cy="2667000"/>
          </a:xfrm>
        </p:spPr>
        <p:txBody>
          <a:bodyPr>
            <a:normAutofit/>
          </a:bodyPr>
          <a:lstStyle/>
          <a:p>
            <a:r>
              <a:rPr lang="sr-Cyrl-R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sr-Cyrl-R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Компаратив придева строг гласи:</a:t>
            </a:r>
            <a:endParaRPr lang="sr-Cyrl-R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строжи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Б)  строжији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В) најстрожији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572000" y="4038600"/>
            <a:ext cx="1066800" cy="381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437388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006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242</TotalTime>
  <Words>499</Words>
  <Application>Microsoft Office PowerPoint</Application>
  <PresentationFormat>On-screen Show (4:3)</PresentationFormat>
  <Paragraphs>88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16. Који тип везе се јавља у хлороводонику?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132</cp:revision>
  <dcterms:created xsi:type="dcterms:W3CDTF">2022-10-07T12:19:22Z</dcterms:created>
  <dcterms:modified xsi:type="dcterms:W3CDTF">2023-02-06T14:23:21Z</dcterms:modified>
</cp:coreProperties>
</file>